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50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78678" y="309852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002671" y="3540441"/>
            <a:ext cx="1621461" cy="26428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1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Jelentkezés: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75499" y="3814337"/>
            <a:ext cx="1607145" cy="263885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1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április 2-tól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Európai Unió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8519" y="1015197"/>
            <a:ext cx="4226567" cy="417187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6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Új útitársak, új barátok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Európai Unió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AB63F1E-1CF3-0067-1BE2-5B4ABE2ED0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94" r="2429"/>
          <a:stretch/>
        </p:blipFill>
        <p:spPr>
          <a:xfrm>
            <a:off x="158260" y="3962466"/>
            <a:ext cx="1171663" cy="101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E24B1FD-BAB3-7E6C-DAA5-C2D953E217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3442036-B52A-48E7-44DF-8748B94F92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860431" y="3816806"/>
            <a:ext cx="2015689" cy="263885"/>
          </a:xfrm>
        </p:spPr>
        <p:txBody>
          <a:bodyPr/>
          <a:lstStyle/>
          <a:p>
            <a:r>
              <a:rPr lang="en-BE" dirty="0"/>
              <a:t>október 30-től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221F33D-1E62-F73B-F323-A1FBA700A1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F40FCF-7E0B-20CB-078B-AFBF99132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689" y="4128303"/>
            <a:ext cx="824024" cy="82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5B4DFB-310B-477E-9D5E-9ACAB66DF7A2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2A59BDC3-A1E5-4A3E-B85A-103BD50102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C2FA71-5BFA-4F19-945A-F593FF9222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11262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2025-09-02T14:42:36Z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2025-09-02T14:42:36Z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590c9eb0-b03e-4098-a050-194fd2e22d10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